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aran Lynch" userId="7dde3d16-2054-479e-813f-4c97f8f85731" providerId="ADAL" clId="{695A912F-B352-49DF-A22B-126B4DD8820D}"/>
    <pc:docChg chg="custSel addSld modSld">
      <pc:chgData name="Ciaran Lynch" userId="7dde3d16-2054-479e-813f-4c97f8f85731" providerId="ADAL" clId="{695A912F-B352-49DF-A22B-126B4DD8820D}" dt="2024-06-04T09:08:49.761" v="3339" actId="20577"/>
      <pc:docMkLst>
        <pc:docMk/>
      </pc:docMkLst>
      <pc:sldChg chg="modSp new mod">
        <pc:chgData name="Ciaran Lynch" userId="7dde3d16-2054-479e-813f-4c97f8f85731" providerId="ADAL" clId="{695A912F-B352-49DF-A22B-126B4DD8820D}" dt="2024-06-03T10:32:04.468" v="648" actId="20577"/>
        <pc:sldMkLst>
          <pc:docMk/>
          <pc:sldMk cId="3107785010" sldId="258"/>
        </pc:sldMkLst>
        <pc:spChg chg="mod">
          <ac:chgData name="Ciaran Lynch" userId="7dde3d16-2054-479e-813f-4c97f8f85731" providerId="ADAL" clId="{695A912F-B352-49DF-A22B-126B4DD8820D}" dt="2024-06-03T10:20:15.115" v="20" actId="20577"/>
          <ac:spMkLst>
            <pc:docMk/>
            <pc:sldMk cId="3107785010" sldId="258"/>
            <ac:spMk id="2" creationId="{098660D1-1BCC-9C51-F8CA-171E8939A9E9}"/>
          </ac:spMkLst>
        </pc:spChg>
        <pc:spChg chg="mod">
          <ac:chgData name="Ciaran Lynch" userId="7dde3d16-2054-479e-813f-4c97f8f85731" providerId="ADAL" clId="{695A912F-B352-49DF-A22B-126B4DD8820D}" dt="2024-06-03T10:32:04.468" v="648" actId="20577"/>
          <ac:spMkLst>
            <pc:docMk/>
            <pc:sldMk cId="3107785010" sldId="258"/>
            <ac:spMk id="3" creationId="{432AADBA-467C-9EFB-6729-2C0067F536E3}"/>
          </ac:spMkLst>
        </pc:spChg>
      </pc:sldChg>
      <pc:sldChg chg="modSp new mod">
        <pc:chgData name="Ciaran Lynch" userId="7dde3d16-2054-479e-813f-4c97f8f85731" providerId="ADAL" clId="{695A912F-B352-49DF-A22B-126B4DD8820D}" dt="2024-06-03T10:40:09.554" v="1135" actId="20577"/>
        <pc:sldMkLst>
          <pc:docMk/>
          <pc:sldMk cId="3320156186" sldId="259"/>
        </pc:sldMkLst>
        <pc:spChg chg="mod">
          <ac:chgData name="Ciaran Lynch" userId="7dde3d16-2054-479e-813f-4c97f8f85731" providerId="ADAL" clId="{695A912F-B352-49DF-A22B-126B4DD8820D}" dt="2024-06-03T10:32:38.885" v="650"/>
          <ac:spMkLst>
            <pc:docMk/>
            <pc:sldMk cId="3320156186" sldId="259"/>
            <ac:spMk id="2" creationId="{E2BE74CE-0B48-F0A7-4D46-324FB260ADBC}"/>
          </ac:spMkLst>
        </pc:spChg>
        <pc:spChg chg="mod">
          <ac:chgData name="Ciaran Lynch" userId="7dde3d16-2054-479e-813f-4c97f8f85731" providerId="ADAL" clId="{695A912F-B352-49DF-A22B-126B4DD8820D}" dt="2024-06-03T10:40:09.554" v="1135" actId="20577"/>
          <ac:spMkLst>
            <pc:docMk/>
            <pc:sldMk cId="3320156186" sldId="259"/>
            <ac:spMk id="3" creationId="{E65AD22C-C1CA-E403-308E-6527B19A60B5}"/>
          </ac:spMkLst>
        </pc:spChg>
      </pc:sldChg>
      <pc:sldChg chg="modSp new mod">
        <pc:chgData name="Ciaran Lynch" userId="7dde3d16-2054-479e-813f-4c97f8f85731" providerId="ADAL" clId="{695A912F-B352-49DF-A22B-126B4DD8820D}" dt="2024-06-03T11:12:00.430" v="3229" actId="20577"/>
        <pc:sldMkLst>
          <pc:docMk/>
          <pc:sldMk cId="3922930226" sldId="260"/>
        </pc:sldMkLst>
        <pc:spChg chg="mod">
          <ac:chgData name="Ciaran Lynch" userId="7dde3d16-2054-479e-813f-4c97f8f85731" providerId="ADAL" clId="{695A912F-B352-49DF-A22B-126B4DD8820D}" dt="2024-06-03T10:44:32.074" v="1137"/>
          <ac:spMkLst>
            <pc:docMk/>
            <pc:sldMk cId="3922930226" sldId="260"/>
            <ac:spMk id="2" creationId="{3D2DC603-5FC5-0A58-0E4C-CBB08AB9930A}"/>
          </ac:spMkLst>
        </pc:spChg>
        <pc:spChg chg="mod">
          <ac:chgData name="Ciaran Lynch" userId="7dde3d16-2054-479e-813f-4c97f8f85731" providerId="ADAL" clId="{695A912F-B352-49DF-A22B-126B4DD8820D}" dt="2024-06-03T11:12:00.430" v="3229" actId="20577"/>
          <ac:spMkLst>
            <pc:docMk/>
            <pc:sldMk cId="3922930226" sldId="260"/>
            <ac:spMk id="3" creationId="{1A243959-C36D-DCD5-F7D6-2C9D68CC5FD3}"/>
          </ac:spMkLst>
        </pc:spChg>
      </pc:sldChg>
      <pc:sldChg chg="modSp new mod">
        <pc:chgData name="Ciaran Lynch" userId="7dde3d16-2054-479e-813f-4c97f8f85731" providerId="ADAL" clId="{695A912F-B352-49DF-A22B-126B4DD8820D}" dt="2024-06-03T14:54:35.531" v="3254" actId="20577"/>
        <pc:sldMkLst>
          <pc:docMk/>
          <pc:sldMk cId="2895284031" sldId="261"/>
        </pc:sldMkLst>
        <pc:spChg chg="mod">
          <ac:chgData name="Ciaran Lynch" userId="7dde3d16-2054-479e-813f-4c97f8f85731" providerId="ADAL" clId="{695A912F-B352-49DF-A22B-126B4DD8820D}" dt="2024-06-03T10:54:25.590" v="1809" actId="20577"/>
          <ac:spMkLst>
            <pc:docMk/>
            <pc:sldMk cId="2895284031" sldId="261"/>
            <ac:spMk id="2" creationId="{271BB726-E0F5-9007-8ABC-D0929D6CCBA5}"/>
          </ac:spMkLst>
        </pc:spChg>
        <pc:spChg chg="mod">
          <ac:chgData name="Ciaran Lynch" userId="7dde3d16-2054-479e-813f-4c97f8f85731" providerId="ADAL" clId="{695A912F-B352-49DF-A22B-126B4DD8820D}" dt="2024-06-03T14:54:35.531" v="3254" actId="20577"/>
          <ac:spMkLst>
            <pc:docMk/>
            <pc:sldMk cId="2895284031" sldId="261"/>
            <ac:spMk id="3" creationId="{E92AAB3A-7604-CB7F-7B1D-1CF50F170484}"/>
          </ac:spMkLst>
        </pc:spChg>
      </pc:sldChg>
      <pc:sldChg chg="modSp new mod">
        <pc:chgData name="Ciaran Lynch" userId="7dde3d16-2054-479e-813f-4c97f8f85731" providerId="ADAL" clId="{695A912F-B352-49DF-A22B-126B4DD8820D}" dt="2024-06-04T09:08:49.761" v="3339" actId="20577"/>
        <pc:sldMkLst>
          <pc:docMk/>
          <pc:sldMk cId="1767671911" sldId="262"/>
        </pc:sldMkLst>
        <pc:spChg chg="mod">
          <ac:chgData name="Ciaran Lynch" userId="7dde3d16-2054-479e-813f-4c97f8f85731" providerId="ADAL" clId="{695A912F-B352-49DF-A22B-126B4DD8820D}" dt="2024-06-03T11:05:25.378" v="2630"/>
          <ac:spMkLst>
            <pc:docMk/>
            <pc:sldMk cId="1767671911" sldId="262"/>
            <ac:spMk id="2" creationId="{D8ADD4EC-3FD9-2017-CA08-A9B07C0EDC86}"/>
          </ac:spMkLst>
        </pc:spChg>
        <pc:spChg chg="mod">
          <ac:chgData name="Ciaran Lynch" userId="7dde3d16-2054-479e-813f-4c97f8f85731" providerId="ADAL" clId="{695A912F-B352-49DF-A22B-126B4DD8820D}" dt="2024-06-04T09:08:49.761" v="3339" actId="20577"/>
          <ac:spMkLst>
            <pc:docMk/>
            <pc:sldMk cId="1767671911" sldId="262"/>
            <ac:spMk id="3" creationId="{E9C49C4A-22C0-2F11-D2C8-B8DE68B815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54674-0327-2843-9361-C1AB541A02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810025-DB41-C092-B7D8-481E0DD691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82869C-2404-922C-5FE8-793B2CC05CBF}"/>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1183EF49-66B0-4B1B-F5D9-EF2E26961C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110CDD-A6AA-C5B3-7748-ECFCA25E98D9}"/>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100092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BE43B-0769-DEB3-A398-0A1F1D15643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D4F997-7ED0-993F-6607-8058B25516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C4A016-96DC-E856-AE60-AA04426D16C2}"/>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4CDB3AA6-1DE1-6A48-8405-EC908B9162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EBBAE9-2CEF-DF3C-3163-149BA8B553A2}"/>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389151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D2AAB5-4109-C8D7-5FC8-D1A6963537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45D659-D85F-7F92-A2EE-55A5481EC0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C3390C-1958-6826-D80E-4EE008214314}"/>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04002058-2AAC-4F58-7A4C-09F70F8C02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10B3E1-16E1-E45F-A9AD-EFF9AD6A7B57}"/>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906482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B2E27-306A-4247-B4C1-72188FF686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49989A-185C-61E1-5EE6-AE93D655CC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C08006-81B9-C0F9-D0B5-D13E0BAFED4B}"/>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547D46FE-F223-6C52-EA32-C073EEA65E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F0CA2D-550F-844C-2031-5E908E900464}"/>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1042466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B1D3-BE89-8B34-4915-9D1472A7BB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A825B9-38C5-A5F8-901D-803B985CA9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23434D-69DB-9337-215A-BC8BA63B6C0E}"/>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CEEEC51F-AC22-62C2-238C-FE4483E770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820002-C167-411C-00E1-B49840E6676B}"/>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429418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3A8B9-F05D-D5A9-E303-02B2163A42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49F524-BCE1-5B94-3EDE-141FA49C63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49A232-4010-2C68-2653-15ED969F88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5DEE5E0-1C27-976E-5674-7D905D50E57A}"/>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6" name="Footer Placeholder 5">
            <a:extLst>
              <a:ext uri="{FF2B5EF4-FFF2-40B4-BE49-F238E27FC236}">
                <a16:creationId xmlns:a16="http://schemas.microsoft.com/office/drawing/2014/main" id="{E000A30B-043E-908F-AFB9-CD3E348E9D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ACC98C-C85D-9ECF-E386-4E26169980D9}"/>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361363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CE3B-09B2-CB15-4282-9B618B9F09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94D1AB-52DE-3DC6-0562-63F40F105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D92676-7A29-C20F-B536-87735605D0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826CC4-84C8-D6E2-22C3-482F19A870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496415-2196-374C-C874-B5B5D6160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8F87B1-4D2F-8187-96AE-BC9C3136B3B1}"/>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8" name="Footer Placeholder 7">
            <a:extLst>
              <a:ext uri="{FF2B5EF4-FFF2-40B4-BE49-F238E27FC236}">
                <a16:creationId xmlns:a16="http://schemas.microsoft.com/office/drawing/2014/main" id="{30891501-CF9E-6EDE-7F35-8231651C869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32B4C07-AE5B-2C4F-D91A-057F3D0CD3C0}"/>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341781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A596-8E24-D76C-DF53-55FBE0A44A4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09B5FD-FBDA-C167-E6A0-90DFC2D5E8AA}"/>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4" name="Footer Placeholder 3">
            <a:extLst>
              <a:ext uri="{FF2B5EF4-FFF2-40B4-BE49-F238E27FC236}">
                <a16:creationId xmlns:a16="http://schemas.microsoft.com/office/drawing/2014/main" id="{189DC3E4-2FD6-B86C-8052-3927280912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B24CE6-D918-417E-1228-983E88BC9CBE}"/>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141664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A608C-5D23-9587-82F8-C868EF1820B6}"/>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3" name="Footer Placeholder 2">
            <a:extLst>
              <a:ext uri="{FF2B5EF4-FFF2-40B4-BE49-F238E27FC236}">
                <a16:creationId xmlns:a16="http://schemas.microsoft.com/office/drawing/2014/main" id="{737D9232-CE08-8BB5-5847-86EFC98300E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8EF5A5-E42E-237B-0099-1BD2F5DF458F}"/>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208246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5DF5A-3F9E-F2FF-165C-FAD6EA22D6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1A743D4-6D85-D872-2B8C-651E2F94C6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AD4CF1-F8B3-DEA8-51DD-9C456D112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783FD-A787-C680-0FFC-F1E5C592BE58}"/>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6" name="Footer Placeholder 5">
            <a:extLst>
              <a:ext uri="{FF2B5EF4-FFF2-40B4-BE49-F238E27FC236}">
                <a16:creationId xmlns:a16="http://schemas.microsoft.com/office/drawing/2014/main" id="{344CF0D3-3783-49F5-76EE-A592EB0C3A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68B55B-CB80-025D-A63F-F5471C516682}"/>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26864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9B86-2A21-3D01-3E5F-DC60399AE4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D7D71C-5AFC-C3EA-F61E-D7F2D62B2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F7A2CB2-DBA9-5D48-29DB-764CDEF0F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737A36-86B4-2EBB-0C4E-C9C0BB53A712}"/>
              </a:ext>
            </a:extLst>
          </p:cNvPr>
          <p:cNvSpPr>
            <a:spLocks noGrp="1"/>
          </p:cNvSpPr>
          <p:nvPr>
            <p:ph type="dt" sz="half" idx="10"/>
          </p:nvPr>
        </p:nvSpPr>
        <p:spPr/>
        <p:txBody>
          <a:bodyPr/>
          <a:lstStyle/>
          <a:p>
            <a:fld id="{34C66FA6-0F97-43E7-9178-76F7BDC9CBC1}" type="datetimeFigureOut">
              <a:rPr lang="en-GB" smtClean="0"/>
              <a:t>04/06/2024</a:t>
            </a:fld>
            <a:endParaRPr lang="en-GB"/>
          </a:p>
        </p:txBody>
      </p:sp>
      <p:sp>
        <p:nvSpPr>
          <p:cNvPr id="6" name="Footer Placeholder 5">
            <a:extLst>
              <a:ext uri="{FF2B5EF4-FFF2-40B4-BE49-F238E27FC236}">
                <a16:creationId xmlns:a16="http://schemas.microsoft.com/office/drawing/2014/main" id="{6C26742C-F790-B56F-E48C-D39AFCFDFF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A84D93-A452-91E9-3EE0-D5E46043E4E2}"/>
              </a:ext>
            </a:extLst>
          </p:cNvPr>
          <p:cNvSpPr>
            <a:spLocks noGrp="1"/>
          </p:cNvSpPr>
          <p:nvPr>
            <p:ph type="sldNum" sz="quarter" idx="12"/>
          </p:nvPr>
        </p:nvSpPr>
        <p:spPr/>
        <p:txBody>
          <a:bodyPr/>
          <a:lstStyle/>
          <a:p>
            <a:fld id="{A9F8DA3A-22C9-41C0-834A-3A95D1D177AA}" type="slidenum">
              <a:rPr lang="en-GB" smtClean="0"/>
              <a:t>‹#›</a:t>
            </a:fld>
            <a:endParaRPr lang="en-GB"/>
          </a:p>
        </p:txBody>
      </p:sp>
    </p:spTree>
    <p:extLst>
      <p:ext uri="{BB962C8B-B14F-4D97-AF65-F5344CB8AC3E}">
        <p14:creationId xmlns:p14="http://schemas.microsoft.com/office/powerpoint/2010/main" val="57395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F741F-B701-24BD-0982-B9E739C2DB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86998F-FE90-3795-F1E0-9C36299227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FFA944-5CD8-BA98-537E-833588F8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66FA6-0F97-43E7-9178-76F7BDC9CBC1}" type="datetimeFigureOut">
              <a:rPr lang="en-GB" smtClean="0"/>
              <a:t>04/06/2024</a:t>
            </a:fld>
            <a:endParaRPr lang="en-GB"/>
          </a:p>
        </p:txBody>
      </p:sp>
      <p:sp>
        <p:nvSpPr>
          <p:cNvPr id="5" name="Footer Placeholder 4">
            <a:extLst>
              <a:ext uri="{FF2B5EF4-FFF2-40B4-BE49-F238E27FC236}">
                <a16:creationId xmlns:a16="http://schemas.microsoft.com/office/drawing/2014/main" id="{F9F7F115-8246-0CDE-80A1-8C05251AB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FE0E7F-9F63-9693-62A6-2F14B42394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8DA3A-22C9-41C0-834A-3A95D1D177AA}" type="slidenum">
              <a:rPr lang="en-GB" smtClean="0"/>
              <a:t>‹#›</a:t>
            </a:fld>
            <a:endParaRPr lang="en-GB"/>
          </a:p>
        </p:txBody>
      </p:sp>
    </p:spTree>
    <p:extLst>
      <p:ext uri="{BB962C8B-B14F-4D97-AF65-F5344CB8AC3E}">
        <p14:creationId xmlns:p14="http://schemas.microsoft.com/office/powerpoint/2010/main" val="345745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4AF84-CE0F-7297-E456-6C270ED42FBB}"/>
              </a:ext>
            </a:extLst>
          </p:cNvPr>
          <p:cNvSpPr>
            <a:spLocks noGrp="1"/>
          </p:cNvSpPr>
          <p:nvPr>
            <p:ph type="ctrTitle"/>
          </p:nvPr>
        </p:nvSpPr>
        <p:spPr/>
        <p:txBody>
          <a:bodyPr/>
          <a:lstStyle/>
          <a:p>
            <a:r>
              <a:rPr lang="en-GB" dirty="0"/>
              <a:t>SRA 24 June Update</a:t>
            </a:r>
          </a:p>
        </p:txBody>
      </p:sp>
      <p:sp>
        <p:nvSpPr>
          <p:cNvPr id="3" name="Subtitle 2">
            <a:extLst>
              <a:ext uri="{FF2B5EF4-FFF2-40B4-BE49-F238E27FC236}">
                <a16:creationId xmlns:a16="http://schemas.microsoft.com/office/drawing/2014/main" id="{E697D053-F8D7-2018-748C-27E3C646116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28434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37B6-D4CD-CBC8-144A-D52050C81E98}"/>
              </a:ext>
            </a:extLst>
          </p:cNvPr>
          <p:cNvSpPr>
            <a:spLocks noGrp="1"/>
          </p:cNvSpPr>
          <p:nvPr>
            <p:ph type="title"/>
          </p:nvPr>
        </p:nvSpPr>
        <p:spPr/>
        <p:txBody>
          <a:bodyPr/>
          <a:lstStyle/>
          <a:p>
            <a:r>
              <a:rPr lang="en-GB" dirty="0"/>
              <a:t> Dates &amp; Times</a:t>
            </a:r>
          </a:p>
        </p:txBody>
      </p:sp>
      <p:sp>
        <p:nvSpPr>
          <p:cNvPr id="3" name="Content Placeholder 2">
            <a:extLst>
              <a:ext uri="{FF2B5EF4-FFF2-40B4-BE49-F238E27FC236}">
                <a16:creationId xmlns:a16="http://schemas.microsoft.com/office/drawing/2014/main" id="{62544C41-87EA-3F20-D2DE-10F524847216}"/>
              </a:ext>
            </a:extLst>
          </p:cNvPr>
          <p:cNvSpPr>
            <a:spLocks noGrp="1"/>
          </p:cNvSpPr>
          <p:nvPr>
            <p:ph idx="1"/>
          </p:nvPr>
        </p:nvSpPr>
        <p:spPr/>
        <p:txBody>
          <a:bodyPr/>
          <a:lstStyle/>
          <a:p>
            <a:r>
              <a:rPr lang="en-GB" dirty="0"/>
              <a:t>The start date is Monday 1</a:t>
            </a:r>
            <a:r>
              <a:rPr lang="en-GB" baseline="30000" dirty="0"/>
              <a:t>st</a:t>
            </a:r>
            <a:r>
              <a:rPr lang="en-GB" dirty="0"/>
              <a:t> July and the completion date is Friday 26</a:t>
            </a:r>
            <a:r>
              <a:rPr lang="en-GB" baseline="30000" dirty="0"/>
              <a:t>th</a:t>
            </a:r>
            <a:r>
              <a:rPr lang="en-GB" dirty="0"/>
              <a:t> July.</a:t>
            </a:r>
          </a:p>
          <a:p>
            <a:r>
              <a:rPr lang="en-GB" dirty="0"/>
              <a:t>I am planning to have all the online resources live and accessible by 26</a:t>
            </a:r>
            <a:r>
              <a:rPr lang="en-GB" baseline="30000" dirty="0"/>
              <a:t>th</a:t>
            </a:r>
            <a:r>
              <a:rPr lang="en-GB" dirty="0"/>
              <a:t> June.</a:t>
            </a:r>
          </a:p>
          <a:p>
            <a:r>
              <a:rPr lang="en-GB" dirty="0"/>
              <a:t>All the projects are fully online except environmental biology.</a:t>
            </a:r>
          </a:p>
          <a:p>
            <a:r>
              <a:rPr lang="en-GB" dirty="0"/>
              <a:t>It will be possible to start earlier or later and finish earlier or later depending on other commitments you have during this period.</a:t>
            </a:r>
          </a:p>
          <a:p>
            <a:r>
              <a:rPr lang="en-GB" dirty="0"/>
              <a:t>On average you are expected to spend 20 hours per week on </a:t>
            </a:r>
            <a:r>
              <a:rPr lang="en-GB"/>
              <a:t>the project.</a:t>
            </a:r>
            <a:endParaRPr lang="en-GB" dirty="0"/>
          </a:p>
          <a:p>
            <a:endParaRPr lang="en-GB" dirty="0"/>
          </a:p>
          <a:p>
            <a:endParaRPr lang="en-GB" dirty="0"/>
          </a:p>
        </p:txBody>
      </p:sp>
    </p:spTree>
    <p:extLst>
      <p:ext uri="{BB962C8B-B14F-4D97-AF65-F5344CB8AC3E}">
        <p14:creationId xmlns:p14="http://schemas.microsoft.com/office/powerpoint/2010/main" val="1186484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660D1-1BCC-9C51-F8CA-171E8939A9E9}"/>
              </a:ext>
            </a:extLst>
          </p:cNvPr>
          <p:cNvSpPr>
            <a:spLocks noGrp="1"/>
          </p:cNvSpPr>
          <p:nvPr>
            <p:ph type="title"/>
          </p:nvPr>
        </p:nvSpPr>
        <p:spPr/>
        <p:txBody>
          <a:bodyPr/>
          <a:lstStyle/>
          <a:p>
            <a:r>
              <a:rPr lang="en-GB" dirty="0"/>
              <a:t>Project overview</a:t>
            </a:r>
          </a:p>
        </p:txBody>
      </p:sp>
      <p:sp>
        <p:nvSpPr>
          <p:cNvPr id="3" name="Content Placeholder 2">
            <a:extLst>
              <a:ext uri="{FF2B5EF4-FFF2-40B4-BE49-F238E27FC236}">
                <a16:creationId xmlns:a16="http://schemas.microsoft.com/office/drawing/2014/main" id="{432AADBA-467C-9EFB-6729-2C0067F536E3}"/>
              </a:ext>
            </a:extLst>
          </p:cNvPr>
          <p:cNvSpPr>
            <a:spLocks noGrp="1"/>
          </p:cNvSpPr>
          <p:nvPr>
            <p:ph idx="1"/>
          </p:nvPr>
        </p:nvSpPr>
        <p:spPr/>
        <p:txBody>
          <a:bodyPr/>
          <a:lstStyle/>
          <a:p>
            <a:r>
              <a:rPr lang="en-GB" dirty="0"/>
              <a:t>Some aspects of the plan below can vary between projects.</a:t>
            </a:r>
          </a:p>
          <a:p>
            <a:r>
              <a:rPr lang="en-GB" dirty="0"/>
              <a:t>Week 1 – Research skills- literature review skills to develop background knowledge to write the report introduction.</a:t>
            </a:r>
          </a:p>
          <a:p>
            <a:r>
              <a:rPr lang="en-GB" dirty="0"/>
              <a:t>Week2 – Data analysis skills – using tasks to help you develop higher level data analysis skills including R programming. Not all students will complete all levels. </a:t>
            </a:r>
          </a:p>
          <a:p>
            <a:r>
              <a:rPr lang="en-GB" dirty="0"/>
              <a:t>Week 3- Analysis of data or literature on your specific project from data or literature provided.</a:t>
            </a:r>
          </a:p>
          <a:p>
            <a:r>
              <a:rPr lang="en-GB" dirty="0"/>
              <a:t>Week 4 – Writing the individual  report and poster. </a:t>
            </a:r>
          </a:p>
        </p:txBody>
      </p:sp>
    </p:spTree>
    <p:extLst>
      <p:ext uri="{BB962C8B-B14F-4D97-AF65-F5344CB8AC3E}">
        <p14:creationId xmlns:p14="http://schemas.microsoft.com/office/powerpoint/2010/main" val="3107785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74CE-0B48-F0A7-4D46-324FB260ADBC}"/>
              </a:ext>
            </a:extLst>
          </p:cNvPr>
          <p:cNvSpPr>
            <a:spLocks noGrp="1"/>
          </p:cNvSpPr>
          <p:nvPr>
            <p:ph type="title"/>
          </p:nvPr>
        </p:nvSpPr>
        <p:spPr/>
        <p:txBody>
          <a:bodyPr/>
          <a:lstStyle/>
          <a:p>
            <a:r>
              <a:rPr lang="en-GB" dirty="0"/>
              <a:t>Project overview</a:t>
            </a:r>
          </a:p>
        </p:txBody>
      </p:sp>
      <p:sp>
        <p:nvSpPr>
          <p:cNvPr id="3" name="Content Placeholder 2">
            <a:extLst>
              <a:ext uri="{FF2B5EF4-FFF2-40B4-BE49-F238E27FC236}">
                <a16:creationId xmlns:a16="http://schemas.microsoft.com/office/drawing/2014/main" id="{E65AD22C-C1CA-E403-308E-6527B19A60B5}"/>
              </a:ext>
            </a:extLst>
          </p:cNvPr>
          <p:cNvSpPr>
            <a:spLocks noGrp="1"/>
          </p:cNvSpPr>
          <p:nvPr>
            <p:ph idx="1"/>
          </p:nvPr>
        </p:nvSpPr>
        <p:spPr/>
        <p:txBody>
          <a:bodyPr/>
          <a:lstStyle/>
          <a:p>
            <a:r>
              <a:rPr lang="en-GB" dirty="0"/>
              <a:t>To complete the project;</a:t>
            </a:r>
          </a:p>
          <a:p>
            <a:r>
              <a:rPr lang="en-GB" dirty="0"/>
              <a:t>1. Submit by email a word document of your individual report. </a:t>
            </a:r>
          </a:p>
          <a:p>
            <a:r>
              <a:rPr lang="en-GB" dirty="0"/>
              <a:t>2. Submit by email a word document of your individual poster. </a:t>
            </a:r>
          </a:p>
          <a:p>
            <a:r>
              <a:rPr lang="en-GB" dirty="0"/>
              <a:t>3. Students that want additional credit on their certificate of completion can provide peer support to some students for the data analysis tasks. </a:t>
            </a:r>
          </a:p>
          <a:p>
            <a:r>
              <a:rPr lang="en-GB" dirty="0"/>
              <a:t>4. You will receive a certificate of completion at the Celebration event in QUB in October. Date to be confirmed. </a:t>
            </a:r>
          </a:p>
        </p:txBody>
      </p:sp>
    </p:spTree>
    <p:extLst>
      <p:ext uri="{BB962C8B-B14F-4D97-AF65-F5344CB8AC3E}">
        <p14:creationId xmlns:p14="http://schemas.microsoft.com/office/powerpoint/2010/main" val="332015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DC603-5FC5-0A58-0E4C-CBB08AB9930A}"/>
              </a:ext>
            </a:extLst>
          </p:cNvPr>
          <p:cNvSpPr>
            <a:spLocks noGrp="1"/>
          </p:cNvSpPr>
          <p:nvPr>
            <p:ph type="title"/>
          </p:nvPr>
        </p:nvSpPr>
        <p:spPr/>
        <p:txBody>
          <a:bodyPr/>
          <a:lstStyle/>
          <a:p>
            <a:r>
              <a:rPr lang="en-GB" dirty="0"/>
              <a:t>Project overview</a:t>
            </a:r>
          </a:p>
        </p:txBody>
      </p:sp>
      <p:sp>
        <p:nvSpPr>
          <p:cNvPr id="3" name="Content Placeholder 2">
            <a:extLst>
              <a:ext uri="{FF2B5EF4-FFF2-40B4-BE49-F238E27FC236}">
                <a16:creationId xmlns:a16="http://schemas.microsoft.com/office/drawing/2014/main" id="{1A243959-C36D-DCD5-F7D6-2C9D68CC5FD3}"/>
              </a:ext>
            </a:extLst>
          </p:cNvPr>
          <p:cNvSpPr>
            <a:spLocks noGrp="1"/>
          </p:cNvSpPr>
          <p:nvPr>
            <p:ph idx="1"/>
          </p:nvPr>
        </p:nvSpPr>
        <p:spPr/>
        <p:txBody>
          <a:bodyPr/>
          <a:lstStyle/>
          <a:p>
            <a:r>
              <a:rPr lang="en-GB" dirty="0"/>
              <a:t>I will email all students this week with information specific to their own projects. </a:t>
            </a:r>
          </a:p>
          <a:p>
            <a:r>
              <a:rPr lang="en-GB" dirty="0"/>
              <a:t>You will have the option of working individually or in small teams. It is always best practice for third level experience to have some experience of teamwork for complete assignments or projects. </a:t>
            </a:r>
          </a:p>
          <a:p>
            <a:r>
              <a:rPr lang="en-GB" dirty="0"/>
              <a:t>Your report and poster are INDIVIDUAL regardless of whether you worked as a team. </a:t>
            </a:r>
          </a:p>
          <a:p>
            <a:r>
              <a:rPr lang="en-GB" dirty="0"/>
              <a:t>Daily progress will make the project very </a:t>
            </a:r>
            <a:r>
              <a:rPr lang="en-GB"/>
              <a:t>manageable within 4 weeks. </a:t>
            </a:r>
            <a:endParaRPr lang="en-GB" dirty="0"/>
          </a:p>
          <a:p>
            <a:endParaRPr lang="en-GB" dirty="0"/>
          </a:p>
        </p:txBody>
      </p:sp>
    </p:spTree>
    <p:extLst>
      <p:ext uri="{BB962C8B-B14F-4D97-AF65-F5344CB8AC3E}">
        <p14:creationId xmlns:p14="http://schemas.microsoft.com/office/powerpoint/2010/main" val="392293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B726-E0F5-9007-8ABC-D0929D6CCBA5}"/>
              </a:ext>
            </a:extLst>
          </p:cNvPr>
          <p:cNvSpPr>
            <a:spLocks noGrp="1"/>
          </p:cNvSpPr>
          <p:nvPr>
            <p:ph type="title"/>
          </p:nvPr>
        </p:nvSpPr>
        <p:spPr/>
        <p:txBody>
          <a:bodyPr/>
          <a:lstStyle/>
          <a:p>
            <a:r>
              <a:rPr lang="en-GB" dirty="0"/>
              <a:t>Communication</a:t>
            </a:r>
          </a:p>
        </p:txBody>
      </p:sp>
      <p:sp>
        <p:nvSpPr>
          <p:cNvPr id="3" name="Content Placeholder 2">
            <a:extLst>
              <a:ext uri="{FF2B5EF4-FFF2-40B4-BE49-F238E27FC236}">
                <a16:creationId xmlns:a16="http://schemas.microsoft.com/office/drawing/2014/main" id="{E92AAB3A-7604-CB7F-7B1D-1CF50F170484}"/>
              </a:ext>
            </a:extLst>
          </p:cNvPr>
          <p:cNvSpPr>
            <a:spLocks noGrp="1"/>
          </p:cNvSpPr>
          <p:nvPr>
            <p:ph idx="1"/>
          </p:nvPr>
        </p:nvSpPr>
        <p:spPr/>
        <p:txBody>
          <a:bodyPr>
            <a:normAutofit lnSpcReduction="10000"/>
          </a:bodyPr>
          <a:lstStyle/>
          <a:p>
            <a:r>
              <a:rPr lang="en-GB" dirty="0"/>
              <a:t>Communication is one of the most skills to be acquired for the successful completion of the project. </a:t>
            </a:r>
          </a:p>
          <a:p>
            <a:r>
              <a:rPr lang="en-GB" dirty="0"/>
              <a:t>All communication with me is by email and from </a:t>
            </a:r>
            <a:r>
              <a:rPr lang="en-GB" b="1" i="1" dirty="0"/>
              <a:t>the student only</a:t>
            </a:r>
            <a:r>
              <a:rPr lang="en-GB" dirty="0"/>
              <a:t>.(Not parents) This project is designed to prepare you for third level education due to the independent learning aspect. </a:t>
            </a:r>
          </a:p>
          <a:p>
            <a:r>
              <a:rPr lang="en-GB" dirty="0"/>
              <a:t>Check your emails daily to receive information from me or your team. </a:t>
            </a:r>
          </a:p>
          <a:p>
            <a:r>
              <a:rPr lang="en-GB" dirty="0"/>
              <a:t>If you are having difficulties you must let me know early so that I can help.</a:t>
            </a:r>
          </a:p>
          <a:p>
            <a:r>
              <a:rPr lang="en-GB" dirty="0"/>
              <a:t>Late or no communication is the </a:t>
            </a:r>
            <a:r>
              <a:rPr lang="en-GB"/>
              <a:t>reason usually </a:t>
            </a:r>
            <a:r>
              <a:rPr lang="en-GB" dirty="0"/>
              <a:t>for students that do not complete this project.  </a:t>
            </a:r>
          </a:p>
        </p:txBody>
      </p:sp>
    </p:spTree>
    <p:extLst>
      <p:ext uri="{BB962C8B-B14F-4D97-AF65-F5344CB8AC3E}">
        <p14:creationId xmlns:p14="http://schemas.microsoft.com/office/powerpoint/2010/main" val="2895284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DD4EC-3FD9-2017-CA08-A9B07C0EDC86}"/>
              </a:ext>
            </a:extLst>
          </p:cNvPr>
          <p:cNvSpPr>
            <a:spLocks noGrp="1"/>
          </p:cNvSpPr>
          <p:nvPr>
            <p:ph type="title"/>
          </p:nvPr>
        </p:nvSpPr>
        <p:spPr/>
        <p:txBody>
          <a:bodyPr/>
          <a:lstStyle/>
          <a:p>
            <a:r>
              <a:rPr lang="en-GB" dirty="0"/>
              <a:t>Communication</a:t>
            </a:r>
          </a:p>
        </p:txBody>
      </p:sp>
      <p:sp>
        <p:nvSpPr>
          <p:cNvPr id="3" name="Content Placeholder 2">
            <a:extLst>
              <a:ext uri="{FF2B5EF4-FFF2-40B4-BE49-F238E27FC236}">
                <a16:creationId xmlns:a16="http://schemas.microsoft.com/office/drawing/2014/main" id="{E9C49C4A-22C0-2F11-D2C8-B8DE68B81571}"/>
              </a:ext>
            </a:extLst>
          </p:cNvPr>
          <p:cNvSpPr>
            <a:spLocks noGrp="1"/>
          </p:cNvSpPr>
          <p:nvPr>
            <p:ph idx="1"/>
          </p:nvPr>
        </p:nvSpPr>
        <p:spPr/>
        <p:txBody>
          <a:bodyPr/>
          <a:lstStyle/>
          <a:p>
            <a:r>
              <a:rPr lang="en-GB" dirty="0"/>
              <a:t>The weekly tasks are very manageable once you spend time daily to go through the online resources. If there are difficulties that your team can not resolve then you email me. </a:t>
            </a:r>
          </a:p>
          <a:p>
            <a:r>
              <a:rPr lang="en-GB" dirty="0"/>
              <a:t>A team leader will be appointed that can collate any issues and </a:t>
            </a:r>
            <a:r>
              <a:rPr lang="en-GB"/>
              <a:t>email them to me. </a:t>
            </a:r>
            <a:endParaRPr lang="en-GB" dirty="0"/>
          </a:p>
          <a:p>
            <a:r>
              <a:rPr lang="en-GB" dirty="0"/>
              <a:t>For some frequently asked questions I may simply ask you to check to online resources but for other questions I may need to contact your project supervisor. </a:t>
            </a:r>
          </a:p>
          <a:p>
            <a:r>
              <a:rPr lang="en-GB" dirty="0"/>
              <a:t>Obviously all communication should have the necessary professional parameters with Hello, Please, Thanks, Kind regards. </a:t>
            </a:r>
          </a:p>
          <a:p>
            <a:endParaRPr lang="en-GB" dirty="0"/>
          </a:p>
          <a:p>
            <a:endParaRPr lang="en-GB" dirty="0"/>
          </a:p>
        </p:txBody>
      </p:sp>
    </p:spTree>
    <p:extLst>
      <p:ext uri="{BB962C8B-B14F-4D97-AF65-F5344CB8AC3E}">
        <p14:creationId xmlns:p14="http://schemas.microsoft.com/office/powerpoint/2010/main" val="1767671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533</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SRA 24 June Update</vt:lpstr>
      <vt:lpstr> Dates &amp; Times</vt:lpstr>
      <vt:lpstr>Project overview</vt:lpstr>
      <vt:lpstr>Project overview</vt:lpstr>
      <vt:lpstr>Project overview</vt:lpstr>
      <vt:lpstr>Communication</vt:lpstr>
      <vt:lpstr>Communication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SRA 24 June Update</dc:title>
  <dc:creator>Ciaran Lynch</dc:creator>
  <cp:lastModifiedBy>Ciaran Lynch</cp:lastModifiedBy>
  <cp:revision>1</cp:revision>
  <dcterms:created xsi:type="dcterms:W3CDTF">2024-06-03T10:18:29Z</dcterms:created>
  <dcterms:modified xsi:type="dcterms:W3CDTF">2024-06-04T09:08:54Z</dcterms:modified>
</cp:coreProperties>
</file>